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521" r:id="rId5"/>
    <p:sldId id="524" r:id="rId6"/>
    <p:sldId id="523" r:id="rId7"/>
    <p:sldId id="525" r:id="rId8"/>
    <p:sldId id="526" r:id="rId9"/>
    <p:sldId id="527" r:id="rId10"/>
    <p:sldId id="536" r:id="rId11"/>
    <p:sldId id="529" r:id="rId12"/>
    <p:sldId id="528" r:id="rId13"/>
    <p:sldId id="537" r:id="rId14"/>
  </p:sldIdLst>
  <p:sldSz cx="9144000" cy="5143500" type="screen16x9"/>
  <p:notesSz cx="6797675" cy="98726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CA"/>
    <a:srgbClr val="5E2750"/>
    <a:srgbClr val="EB9700"/>
    <a:srgbClr val="FECB00"/>
    <a:srgbClr val="A8B400"/>
    <a:srgbClr val="007C92"/>
    <a:srgbClr val="9C2AA0"/>
    <a:srgbClr val="54575A"/>
    <a:srgbClr val="EA231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DFBFD8-44B6-D51A-CD07-463A56162422}" v="86" dt="2021-08-19T11:25:45.003"/>
    <p1510:client id="{6DB01814-BC51-7A7F-38B8-43AE6DC2B7C5}" v="499" dt="2021-10-20T13:31:14.449"/>
    <p1510:client id="{8A2080BC-E073-A266-A85A-A6EBA0159443}" v="19" dt="2021-10-20T07:13:20.0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54" autoAdjust="0"/>
    <p:restoredTop sz="94661" autoAdjust="0"/>
  </p:normalViewPr>
  <p:slideViewPr>
    <p:cSldViewPr snapToGrid="0" snapToObjects="1" showGuides="1">
      <p:cViewPr varScale="1">
        <p:scale>
          <a:sx n="161" d="100"/>
          <a:sy n="161" d="100"/>
        </p:scale>
        <p:origin x="57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5" d="100"/>
        <a:sy n="65" d="100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2448" y="72"/>
      </p:cViewPr>
      <p:guideLst>
        <p:guide orient="horz" pos="311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Vodafone Rg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84B7D-F332-42E4-B349-DEDC589F1ADB}" type="datetimeFigureOut">
              <a:rPr lang="en-GB" smtClean="0">
                <a:latin typeface="Vodafone Rg" pitchFamily="34" charset="0"/>
              </a:rPr>
              <a:pPr/>
              <a:t>21/08/2023</a:t>
            </a:fld>
            <a:endParaRPr lang="en-GB" dirty="0">
              <a:latin typeface="Vodafone Rg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7317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Vodafone Rg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377317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1C1BE2-1563-4C9C-8E4A-C427D52BD2E1}" type="slidenum">
              <a:rPr lang="en-GB" smtClean="0">
                <a:latin typeface="Vodafone Rg" pitchFamily="34" charset="0"/>
              </a:rPr>
              <a:pPr/>
              <a:t>‹#›</a:t>
            </a:fld>
            <a:endParaRPr lang="en-GB" dirty="0"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7412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2.jpg>
</file>

<file path=ppt/media/image15.jpg>
</file>

<file path=ppt/media/image18.jpg>
</file>

<file path=ppt/media/image20.png>
</file>

<file path=ppt/media/image22.jpg>
</file>

<file path=ppt/media/image25.jpg>
</file>

<file path=ppt/media/image28.jpg>
</file>

<file path=ppt/media/image3.jpg>
</file>

<file path=ppt/media/image31.jpg>
</file>

<file path=ppt/media/image34.jpg>
</file>

<file path=ppt/media/image37.jpg>
</file>

<file path=ppt/media/image40.jpg>
</file>

<file path=ppt/media/image43.jpg>
</file>

<file path=ppt/media/image46.jpg>
</file>

<file path=ppt/media/image49.jpg>
</file>

<file path=ppt/media/image52.jpg>
</file>

<file path=ppt/media/image55.jpg>
</file>

<file path=ppt/media/image58.jpg>
</file>

<file path=ppt/media/image59.jpg>
</file>

<file path=ppt/media/image6.jpg>
</file>

<file path=ppt/media/image62.jpg>
</file>

<file path=ppt/media/image65.jpg>
</file>

<file path=ppt/media/image68.jpg>
</file>

<file path=ppt/media/image71.jpg>
</file>

<file path=ppt/media/image79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Vodafone Rg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Vodafone Rg" pitchFamily="34" charset="0"/>
              </a:defRPr>
            </a:lvl1pPr>
          </a:lstStyle>
          <a:p>
            <a:fld id="{53ACD7AC-7E6F-4F59-A8AC-F454A6DBBD3A}" type="datetimeFigureOut">
              <a:rPr lang="en-GB" smtClean="0"/>
              <a:pPr/>
              <a:t>21/08/2023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7950" y="739775"/>
            <a:ext cx="658177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689516"/>
            <a:ext cx="5438140" cy="444269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7319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Vodafone Rg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7319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Vodafone Rg" pitchFamily="34" charset="0"/>
              </a:defRPr>
            </a:lvl1pPr>
          </a:lstStyle>
          <a:p>
            <a:fld id="{2B3E1866-6ABF-4414-AFB5-B91146A1FA1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8001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4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5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5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7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.emf"/><Relationship Id="rId4" Type="http://schemas.openxmlformats.org/officeDocument/2006/relationships/image" Target="../media/image7.emf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7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2.emf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3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7.emf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Ic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10178" y="1904688"/>
            <a:ext cx="1315110" cy="13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61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4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717472" y="862013"/>
              <a:ext cx="220410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653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5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6" y="763"/>
            <a:ext cx="9141289" cy="5141975"/>
            <a:chOff x="1356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691" y="86201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600" y="3136357"/>
            <a:ext cx="428407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25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5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678" y="762"/>
            <a:ext cx="9141289" cy="5141975"/>
            <a:chOff x="678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0480" y="866774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931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6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3575" y="871537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94551" y="2323430"/>
            <a:ext cx="4498623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92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6" y="763"/>
            <a:ext cx="9141287" cy="5141973"/>
            <a:chOff x="1356" y="763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1289" y="871538"/>
              <a:ext cx="2680470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7667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531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7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0243" y="859632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96451" y="2326210"/>
            <a:ext cx="428407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558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7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694" y="762"/>
            <a:ext cx="9141289" cy="5141975"/>
            <a:chOff x="1694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94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899" y="869156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0400" y="2216255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6861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8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4" y="762"/>
            <a:ext cx="9141291" cy="5141976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96526" y="854676"/>
              <a:ext cx="262714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599" y="3136357"/>
            <a:ext cx="434657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284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8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98433" y="864394"/>
              <a:ext cx="262003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14850" y="3241132"/>
            <a:ext cx="441325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5332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9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91" cy="5141976"/>
            <a:chOff x="1355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227" y="86201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599" y="3136357"/>
            <a:ext cx="434657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221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10178" y="1904688"/>
            <a:ext cx="1315110" cy="13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1822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9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033" y="763"/>
            <a:ext cx="9141289" cy="5141975"/>
            <a:chOff x="2033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789" y="866775"/>
              <a:ext cx="265558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41325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588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0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565" y="864395"/>
              <a:ext cx="266269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20" y="3136357"/>
            <a:ext cx="423895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638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0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3269" y="869156"/>
              <a:ext cx="265203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7545" y="3250657"/>
            <a:ext cx="430563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2295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1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033" y="763"/>
            <a:ext cx="9141289" cy="5141975"/>
            <a:chOff x="2033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455227" y="864394"/>
              <a:ext cx="247072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600" y="3136357"/>
            <a:ext cx="428407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552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1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459967" y="869156"/>
              <a:ext cx="246006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FFFFFF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5723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2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627850" y="857250"/>
              <a:ext cx="2282310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3588" y="2323430"/>
            <a:ext cx="4200770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719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2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6" y="763"/>
            <a:ext cx="9141287" cy="5141973"/>
            <a:chOff x="1356" y="763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637034" y="864394"/>
              <a:ext cx="227164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7667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8783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678" y="763"/>
            <a:ext cx="9141289" cy="5141975"/>
            <a:chOff x="678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5216" y="847724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98650" y="2286584"/>
            <a:ext cx="373546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FFFFFF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402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677" y="763"/>
            <a:ext cx="9141289" cy="5141975"/>
            <a:chOff x="677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7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1689" y="850107"/>
              <a:ext cx="2684025" cy="355910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0948" y="2215309"/>
            <a:ext cx="2932085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FFFFFF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9916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4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4" y="762"/>
            <a:ext cx="9141291" cy="5141976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1858" y="869156"/>
              <a:ext cx="266980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600" y="3136357"/>
            <a:ext cx="434657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424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4" y="762"/>
            <a:ext cx="9141290" cy="5141976"/>
            <a:chOff x="1354" y="762"/>
            <a:chExt cx="9141290" cy="5141976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0" cy="5141976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4007" y="851877"/>
              <a:ext cx="2684831" cy="3573176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599" y="3136357"/>
            <a:ext cx="434657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72353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4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572" y="873919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71975" y="3253832"/>
            <a:ext cx="441325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0272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5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694" y="763"/>
            <a:ext cx="9141289" cy="5141975"/>
            <a:chOff x="1694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94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8737" y="85963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600" y="3136357"/>
            <a:ext cx="428407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3447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5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033" y="762"/>
            <a:ext cx="9141289" cy="5141975"/>
            <a:chOff x="2033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2"/>
              <a:ext cx="9141289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7393" y="866776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4750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0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1355" y="762"/>
            <a:ext cx="9141288" cy="5141975"/>
            <a:chOff x="1355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700122" y="2323430"/>
            <a:ext cx="4200770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2967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0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1357" y="763"/>
            <a:ext cx="9141285" cy="5141973"/>
            <a:chOff x="1357" y="763"/>
            <a:chExt cx="9141285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3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703599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5569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1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8" cy="5141974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161" y="877094"/>
              <a:ext cx="2691135" cy="343833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5004922" y="2323430"/>
            <a:ext cx="4137721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9" name="Picture 8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1744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1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7" y="763"/>
            <a:ext cx="9141285" cy="5141972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7128" y="879475"/>
              <a:ext cx="2684025" cy="342768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5004000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9" name="Picture 8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1831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2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762"/>
            <a:ext cx="9141288" cy="5141975"/>
            <a:chOff x="0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762"/>
              <a:ext cx="9141288" cy="51419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51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3395" y="2286584"/>
            <a:ext cx="4229705" cy="461912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5467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2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1355" y="762"/>
            <a:ext cx="9141288" cy="5141975"/>
            <a:chOff x="1355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2515" y="858898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0233" y="2215309"/>
            <a:ext cx="2765429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4455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355" y="762"/>
            <a:ext cx="9141288" cy="5141974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852522" y="2323430"/>
            <a:ext cx="4200770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908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6518" y="882456"/>
              <a:ext cx="266269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41325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5741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357" y="763"/>
            <a:ext cx="9141285" cy="5141972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865524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4638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6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3257" y="850105"/>
              <a:ext cx="269113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239" y="2286584"/>
            <a:ext cx="4124554" cy="461912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9077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54871"/>
              <a:ext cx="2684025" cy="355200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3" y="2215309"/>
            <a:ext cx="2765429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0031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7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2493" y="847724"/>
              <a:ext cx="2669805" cy="357331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4955" y="2286584"/>
            <a:ext cx="4124554" cy="461912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1978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7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715" y="854869"/>
              <a:ext cx="2659140" cy="355910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3" y="2215309"/>
            <a:ext cx="2765429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86116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8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815" y="856290"/>
              <a:ext cx="2691135" cy="348806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395" y="2286584"/>
            <a:ext cx="4210655" cy="461912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2210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8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2515" y="862012"/>
              <a:ext cx="2684025" cy="34809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3" y="2215309"/>
            <a:ext cx="2765429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E60000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2667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9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4" y="762"/>
            <a:ext cx="9141291" cy="5141976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8398" y="881063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41876" y="3136357"/>
            <a:ext cx="4051298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521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9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5693" y="883444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41875" y="3250657"/>
            <a:ext cx="40513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75" y="4547241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12003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4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355" y="762"/>
            <a:ext cx="9141288" cy="5141974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700122" y="2323430"/>
            <a:ext cx="4200770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601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355" y="763"/>
            <a:ext cx="9141289" cy="5141975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3258752" y="854869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599" y="3136357"/>
            <a:ext cx="4346575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960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4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357" y="763"/>
            <a:ext cx="9141285" cy="5141972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703599" y="2221659"/>
            <a:ext cx="4029508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3499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Red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50551" y="848202"/>
            <a:ext cx="2703177" cy="3600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1946" y="2810635"/>
            <a:ext cx="4130679" cy="504862"/>
          </a:xfrm>
        </p:spPr>
        <p:txBody>
          <a:bodyPr anchor="ctr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3538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Red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57732" y="857294"/>
            <a:ext cx="2678032" cy="3578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2421" y="2830626"/>
            <a:ext cx="4130679" cy="695060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 baseline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FFFFFF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36481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White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47462" y="861504"/>
            <a:ext cx="2693190" cy="35866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1946" y="2810635"/>
            <a:ext cx="4130679" cy="504862"/>
          </a:xfrm>
        </p:spPr>
        <p:txBody>
          <a:bodyPr anchor="ctr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919269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White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52580" y="856209"/>
            <a:ext cx="2678845" cy="35794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2421" y="2830626"/>
            <a:ext cx="4130679" cy="695060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 baseline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accent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611713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0825" y="205978"/>
            <a:ext cx="6538913" cy="667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21 August 2023</a:t>
            </a:fld>
            <a:endParaRPr lang="en-GB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250825" y="873457"/>
            <a:ext cx="8642350" cy="360329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0164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77" userDrawn="1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89BFD1E-ECE5-48A8-A85F-CDB97DF3D0A3}" type="datetime3">
              <a:rPr lang="en-US" smtClean="0"/>
              <a:t>21 August 2023</a:t>
            </a:fld>
            <a:endParaRPr lang="en-GB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4679950" y="873125"/>
            <a:ext cx="4213225" cy="3603625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/>
          </p:nvPr>
        </p:nvSpPr>
        <p:spPr>
          <a:xfrm>
            <a:off x="250825" y="873125"/>
            <a:ext cx="4213225" cy="360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0892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185E4CA-CDEB-48CC-A883-11DA456DFE95}" type="datetime3">
              <a:rPr lang="en-US" smtClean="0"/>
              <a:t>21 August 2023</a:t>
            </a:fld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8"/>
          </p:nvPr>
        </p:nvSpPr>
        <p:spPr>
          <a:xfrm>
            <a:off x="4679950" y="876300"/>
            <a:ext cx="4213225" cy="36004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250825" y="873125"/>
            <a:ext cx="4213225" cy="360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328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75961" y="833075"/>
            <a:ext cx="2750855" cy="37372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94" y="2457450"/>
            <a:ext cx="3284017" cy="990600"/>
          </a:xfrm>
        </p:spPr>
        <p:txBody>
          <a:bodyPr anchor="ctr" anchorCtr="0">
            <a:noAutofit/>
          </a:bodyPr>
          <a:lstStyle>
            <a:lvl1pPr>
              <a:lnSpc>
                <a:spcPct val="80000"/>
              </a:lnSpc>
              <a:defRPr sz="2400">
                <a:latin typeface="Vodafone Rg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B7BA10DF-E760-440C-ABB5-D0DA7FE6AAD3}" type="datetime3">
              <a:rPr lang="en-US" smtClean="0"/>
              <a:t>21 August 2023</a:t>
            </a:fld>
            <a:endParaRPr lang="en-GB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4460875" y="1572727"/>
            <a:ext cx="1558925" cy="2904023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6247342" y="1572727"/>
            <a:ext cx="1558925" cy="2904023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9394215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21 August 2023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8645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5" y="762"/>
            <a:ext cx="9141289" cy="5141975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74768" y="878682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79925" y="3250657"/>
            <a:ext cx="4343400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8146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001983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 Speechm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2205" y="819062"/>
            <a:ext cx="2258446" cy="30420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51349" y="2046817"/>
            <a:ext cx="2841625" cy="829733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24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A40A51-5202-496B-9F68-841EDBC5D003}" type="datetime3">
              <a:rPr lang="en-US" smtClean="0"/>
              <a:t>21 August 2023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73684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 Speechm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4805" y="819106"/>
            <a:ext cx="2258413" cy="304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51349" y="2046817"/>
            <a:ext cx="2841625" cy="829733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2400" b="1" cap="none" baseline="0">
                <a:solidFill>
                  <a:schemeClr val="accent1"/>
                </a:solidFill>
                <a:latin typeface="Vodafone Rg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A61FE51-EA49-4B86-9603-A9524C08F09A}" type="datetime3">
              <a:rPr lang="en-US" smtClean="0"/>
              <a:t>21 August 2023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64144374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4049" y="1930142"/>
            <a:ext cx="4429125" cy="105038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30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1BAE81E-EACB-454D-9F8B-A0E7F9327681}" type="datetime3">
              <a:rPr lang="en-US" smtClean="0"/>
              <a:t>21 August 2023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04959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4049" y="1930142"/>
            <a:ext cx="4429126" cy="105038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3000" b="1" cap="none" baseline="0">
                <a:solidFill>
                  <a:schemeClr val="accent1"/>
                </a:solidFill>
                <a:latin typeface="Vodafone Rg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DC73E36-085C-4153-95E1-58DF517AFA5B}" type="datetime3">
              <a:rPr lang="en-US" smtClean="0"/>
              <a:t>21 August 2023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16923910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x3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1608401" y="266700"/>
            <a:ext cx="5927199" cy="4445399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4x3 video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3FBC50-AC9D-4FC9-99BA-B0CB71372F1A}" type="datetime3">
              <a:rPr lang="en-US" smtClean="0"/>
              <a:t>21 August 2023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7547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x9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822325" y="266399"/>
            <a:ext cx="7499351" cy="4218385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16x9 video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56EA0D-61E6-4B1B-8DDB-604368F0E3C0}" type="datetime3">
              <a:rPr lang="en-US" smtClean="0"/>
              <a:t>21 August 2023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84077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frame 16x9 Video placehol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full frame 16x9 video</a:t>
            </a:r>
          </a:p>
        </p:txBody>
      </p:sp>
    </p:spTree>
    <p:extLst>
      <p:ext uri="{BB962C8B-B14F-4D97-AF65-F5344CB8AC3E}">
        <p14:creationId xmlns:p14="http://schemas.microsoft.com/office/powerpoint/2010/main" val="1216117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034" y="764"/>
            <a:ext cx="9141287" cy="5141973"/>
            <a:chOff x="2034" y="764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4" y="764"/>
              <a:ext cx="9141287" cy="514197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022" y="862012"/>
              <a:ext cx="2673360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8699" y="2840892"/>
            <a:ext cx="3843088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717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356" y="764"/>
            <a:ext cx="9141287" cy="5141973"/>
            <a:chOff x="1356" y="764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4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3162" y="878529"/>
              <a:ext cx="2666250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4813" y="2811458"/>
            <a:ext cx="2765429" cy="64189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2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rgbClr val="FFFFFF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23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4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678" y="763"/>
            <a:ext cx="9141289" cy="5141975"/>
            <a:chOff x="678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710181" y="854869"/>
              <a:ext cx="220765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6600" y="3136357"/>
            <a:ext cx="4284074" cy="461912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6" y="4039360"/>
            <a:ext cx="209044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106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image" Target="../media/image1.emf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69"/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05978"/>
            <a:ext cx="8635526" cy="66747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873457"/>
            <a:ext cx="5886450" cy="360329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365295" y="4713136"/>
            <a:ext cx="413410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253395" y="4712099"/>
            <a:ext cx="2087880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lang="en-IE" sz="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/>
              <a:t>Insert Confidentiality Level in slide footer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6137275" y="4712099"/>
            <a:ext cx="2133600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>
              <a:defRPr lang="en-GB" sz="800" smtClean="0"/>
            </a:lvl1pPr>
          </a:lstStyle>
          <a:p>
            <a:fld id="{5ACE7FFD-0E67-4B6B-A6A9-E7C83785CC72}" type="datetime3">
              <a:rPr lang="en-US" smtClean="0"/>
              <a:t>21 August 2023</a:t>
            </a:fld>
            <a:endParaRPr lang="en-US" dirty="0"/>
          </a:p>
        </p:txBody>
      </p:sp>
      <p:sp>
        <p:nvSpPr>
          <p:cNvPr id="8" name="MSIPCMContentMarking" descr="{&quot;HashCode&quot;:-1699574231,&quot;Placement&quot;:&quot;Footer&quot;}"/>
          <p:cNvSpPr txBox="1"/>
          <p:nvPr userDrawn="1"/>
        </p:nvSpPr>
        <p:spPr>
          <a:xfrm>
            <a:off x="0" y="4932427"/>
            <a:ext cx="619703" cy="211073"/>
          </a:xfrm>
          <a:prstGeom prst="rect">
            <a:avLst/>
          </a:prstGeom>
        </p:spPr>
        <p:txBody>
          <a:bodyPr vert="horz" wrap="square" lIns="0" tIns="0" rIns="0" bIns="0" rtlCol="0" anchor="ctr" anchorCtr="1">
            <a:noAutofit/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</a:pPr>
            <a:r>
              <a:rPr lang="en-US" sz="700">
                <a:solidFill>
                  <a:srgbClr val="000000"/>
                </a:solidFill>
                <a:latin typeface="Calibri" panose="020F0502020204030204" pitchFamily="34" charset="0"/>
              </a:rPr>
              <a:t>C2 General</a:t>
            </a:r>
            <a:endParaRPr lang="de-DE" sz="7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687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14" r:id="rId3"/>
    <p:sldLayoutId id="2147483715" r:id="rId4"/>
    <p:sldLayoutId id="2147483716" r:id="rId5"/>
    <p:sldLayoutId id="2147483717" r:id="rId6"/>
    <p:sldLayoutId id="2147483742" r:id="rId7"/>
    <p:sldLayoutId id="2147483743" r:id="rId8"/>
    <p:sldLayoutId id="2147483744" r:id="rId9"/>
    <p:sldLayoutId id="2147483745" r:id="rId10"/>
    <p:sldLayoutId id="2147483720" r:id="rId11"/>
    <p:sldLayoutId id="2147483721" r:id="rId12"/>
    <p:sldLayoutId id="2147483722" r:id="rId13"/>
    <p:sldLayoutId id="2147483723" r:id="rId14"/>
    <p:sldLayoutId id="2147483728" r:id="rId15"/>
    <p:sldLayoutId id="2147483729" r:id="rId16"/>
    <p:sldLayoutId id="2147483730" r:id="rId17"/>
    <p:sldLayoutId id="2147483731" r:id="rId18"/>
    <p:sldLayoutId id="2147483746" r:id="rId19"/>
    <p:sldLayoutId id="2147483747" r:id="rId20"/>
    <p:sldLayoutId id="2147483748" r:id="rId21"/>
    <p:sldLayoutId id="2147483749" r:id="rId22"/>
    <p:sldLayoutId id="2147483750" r:id="rId23"/>
    <p:sldLayoutId id="2147483751" r:id="rId24"/>
    <p:sldLayoutId id="2147483752" r:id="rId25"/>
    <p:sldLayoutId id="2147483753" r:id="rId26"/>
    <p:sldLayoutId id="2147483754" r:id="rId27"/>
    <p:sldLayoutId id="2147483755" r:id="rId28"/>
    <p:sldLayoutId id="2147483732" r:id="rId29"/>
    <p:sldLayoutId id="2147483733" r:id="rId30"/>
    <p:sldLayoutId id="2147483756" r:id="rId31"/>
    <p:sldLayoutId id="2147483757" r:id="rId32"/>
    <p:sldLayoutId id="2147483758" r:id="rId33"/>
    <p:sldLayoutId id="2147483759" r:id="rId34"/>
    <p:sldLayoutId id="2147483760" r:id="rId35"/>
    <p:sldLayoutId id="2147483761" r:id="rId36"/>
    <p:sldLayoutId id="2147483762" r:id="rId37"/>
    <p:sldLayoutId id="2147483763" r:id="rId38"/>
    <p:sldLayoutId id="2147483764" r:id="rId39"/>
    <p:sldLayoutId id="2147483765" r:id="rId40"/>
    <p:sldLayoutId id="2147483734" r:id="rId41"/>
    <p:sldLayoutId id="2147483735" r:id="rId42"/>
    <p:sldLayoutId id="2147483736" r:id="rId43"/>
    <p:sldLayoutId id="2147483737" r:id="rId44"/>
    <p:sldLayoutId id="2147483738" r:id="rId45"/>
    <p:sldLayoutId id="2147483739" r:id="rId46"/>
    <p:sldLayoutId id="2147483740" r:id="rId47"/>
    <p:sldLayoutId id="2147483741" r:id="rId48"/>
    <p:sldLayoutId id="2147483766" r:id="rId49"/>
    <p:sldLayoutId id="2147483767" r:id="rId50"/>
    <p:sldLayoutId id="2147483725" r:id="rId51"/>
    <p:sldLayoutId id="2147483726" r:id="rId52"/>
    <p:sldLayoutId id="2147483700" r:id="rId53"/>
    <p:sldLayoutId id="2147483724" r:id="rId54"/>
    <p:sldLayoutId id="2147483650" r:id="rId55"/>
    <p:sldLayoutId id="2147483706" r:id="rId56"/>
    <p:sldLayoutId id="2147483709" r:id="rId57"/>
    <p:sldLayoutId id="2147483659" r:id="rId58"/>
    <p:sldLayoutId id="2147483654" r:id="rId59"/>
    <p:sldLayoutId id="2147483660" r:id="rId60"/>
    <p:sldLayoutId id="2147483675" r:id="rId61"/>
    <p:sldLayoutId id="2147483727" r:id="rId62"/>
    <p:sldLayoutId id="2147483712" r:id="rId63"/>
    <p:sldLayoutId id="2147483713" r:id="rId64"/>
    <p:sldLayoutId id="2147483666" r:id="rId65"/>
    <p:sldLayoutId id="2147483667" r:id="rId66"/>
    <p:sldLayoutId id="2147483708" r:id="rId67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Vodafone Rg" pitchFamily="34" charset="0"/>
          <a:ea typeface="+mj-ea"/>
          <a:cs typeface="+mj-cs"/>
        </a:defRPr>
      </a:lvl1pPr>
    </p:titleStyle>
    <p:bodyStyle>
      <a:lvl1pPr marL="138113" indent="-138113" algn="l" defTabSz="914400" rtl="0" eaLnBrk="1" latinLnBrk="0" hangingPunct="1"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1pPr>
      <a:lvl2pPr marL="347663" indent="-147638" algn="l" defTabSz="914400" rtl="0" eaLnBrk="1" latinLnBrk="0" hangingPunct="1">
        <a:spcBef>
          <a:spcPts val="0"/>
        </a:spcBef>
        <a:spcAft>
          <a:spcPts val="300"/>
        </a:spcAft>
        <a:buClr>
          <a:schemeClr val="accent1"/>
        </a:buClr>
        <a:buFont typeface="Calibri" pitchFamily="34" charset="0"/>
        <a:buChar char="–"/>
        <a:defRPr sz="14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2pPr>
      <a:lvl3pPr marL="385763" indent="146050" algn="l" defTabSz="914400" rtl="0" eaLnBrk="1" latinLnBrk="0" hangingPunct="1">
        <a:spcBef>
          <a:spcPts val="0"/>
        </a:spcBef>
        <a:spcAft>
          <a:spcPts val="300"/>
        </a:spcAft>
        <a:buClr>
          <a:schemeClr val="accent1"/>
        </a:buClr>
        <a:buFont typeface="Calibri" pitchFamily="34" charset="0"/>
        <a:buChar char="–"/>
        <a:defRPr sz="14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3pPr>
      <a:lvl4pPr marL="717550" indent="-150813" algn="l" defTabSz="91440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61925" algn="l" defTabSz="91440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  <p15:guide id="3" orient="horz" pos="2820" userDrawn="1">
          <p15:clr>
            <a:srgbClr val="F26B43"/>
          </p15:clr>
        </p15:guide>
        <p15:guide id="4" pos="5602" userDrawn="1">
          <p15:clr>
            <a:srgbClr val="F26B43"/>
          </p15:clr>
        </p15:guide>
        <p15:guide id="5" pos="2812" userDrawn="1">
          <p15:clr>
            <a:srgbClr val="F26B43"/>
          </p15:clr>
        </p15:guide>
        <p15:guide id="6" pos="2948" userDrawn="1">
          <p15:clr>
            <a:srgbClr val="F26B43"/>
          </p15:clr>
        </p15:guide>
        <p15:guide id="7" orient="horz" pos="55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png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8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5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jdethttps:/github.com/join" TargetMode="External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5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5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rtoeli/CLG-2021" TargetMode="External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8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5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 err="1"/>
              <a:t>Version</a:t>
            </a:r>
            <a:r>
              <a:rPr lang="cs-CZ" dirty="0"/>
              <a:t> </a:t>
            </a:r>
            <a:r>
              <a:rPr lang="cs-CZ" dirty="0" err="1"/>
              <a:t>Control</a:t>
            </a:r>
            <a:r>
              <a:rPr lang="cs-CZ" dirty="0"/>
              <a:t> + </a:t>
            </a:r>
            <a:r>
              <a:rPr lang="cs-CZ" dirty="0" err="1"/>
              <a:t>GitHub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July 2020</a:t>
            </a:r>
          </a:p>
          <a:p>
            <a:r>
              <a:rPr lang="cs-CZ" dirty="0" err="1"/>
              <a:t>Revised</a:t>
            </a:r>
            <a:r>
              <a:rPr lang="cs-CZ" dirty="0"/>
              <a:t> </a:t>
            </a:r>
            <a:r>
              <a:rPr lang="cs-CZ" dirty="0" err="1"/>
              <a:t>Oktober</a:t>
            </a:r>
            <a:r>
              <a:rPr lang="cs-CZ" dirty="0"/>
              <a:t> 2021</a:t>
            </a:r>
          </a:p>
        </p:txBody>
      </p:sp>
    </p:spTree>
    <p:extLst>
      <p:ext uri="{BB962C8B-B14F-4D97-AF65-F5344CB8AC3E}">
        <p14:creationId xmlns:p14="http://schemas.microsoft.com/office/powerpoint/2010/main" val="3151469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21 August 2023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Github</a:t>
            </a:r>
            <a:r>
              <a:rPr lang="cs-CZ" dirty="0"/>
              <a:t> #4.a – </a:t>
            </a:r>
            <a:r>
              <a:rPr lang="cs-CZ" dirty="0" err="1"/>
              <a:t>Clone</a:t>
            </a:r>
            <a:r>
              <a:rPr lang="cs-CZ" dirty="0"/>
              <a:t> - stáhněte si soubory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75998" y="836594"/>
            <a:ext cx="1584273" cy="310109"/>
          </a:xfrm>
          <a:prstGeom prst="rect">
            <a:avLst/>
          </a:prstGeom>
        </p:spPr>
        <p:txBody>
          <a:bodyPr wrap="none" lIns="0" tIns="0" rIns="0" bIns="0" rtlCol="0" anchor="t">
            <a:noAutofit/>
          </a:bodyPr>
          <a:lstStyle/>
          <a:p>
            <a:r>
              <a:rPr lang="cs-CZ" dirty="0">
                <a:solidFill>
                  <a:srgbClr val="FF0000"/>
                </a:solidFill>
                <a:latin typeface="Vodafone Rg" pitchFamily="34" charset="0"/>
              </a:rPr>
              <a:t>Ctrl + Shift + p</a:t>
            </a:r>
          </a:p>
          <a:p>
            <a:endParaRPr lang="cs-CZ" dirty="0">
              <a:solidFill>
                <a:srgbClr val="FF0000"/>
              </a:solidFill>
              <a:latin typeface="Vodafone Rg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41838" y="3368538"/>
            <a:ext cx="914400" cy="286687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cs-CZ" dirty="0">
                <a:solidFill>
                  <a:srgbClr val="FF0000"/>
                </a:solidFill>
                <a:latin typeface="Vodafone Rg" pitchFamily="34" charset="0"/>
              </a:rPr>
              <a:t>Kliknout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9E3CC7B7-3C32-311E-10A1-CD60B5A1C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685" y="1080853"/>
            <a:ext cx="2619375" cy="7239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3823768" y="1011475"/>
            <a:ext cx="814994" cy="296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6">
            <a:extLst>
              <a:ext uri="{FF2B5EF4-FFF2-40B4-BE49-F238E27FC236}">
                <a16:creationId xmlns:a16="http://schemas.microsoft.com/office/drawing/2014/main" id="{E7E029FD-DEF7-41A9-401B-FF59FE233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232" y="2365716"/>
            <a:ext cx="4467068" cy="533861"/>
          </a:xfrm>
          <a:prstGeom prst="rect">
            <a:avLst/>
          </a:prstGeom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4B12A28F-E01A-BE01-1471-DD0B7A9ED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773" y="3551703"/>
            <a:ext cx="2743200" cy="241774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H="1" flipV="1">
            <a:off x="5288733" y="2784556"/>
            <a:ext cx="414928" cy="555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6706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21 August 2023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5844" y="1833887"/>
            <a:ext cx="8635526" cy="667479"/>
          </a:xfrm>
        </p:spPr>
        <p:txBody>
          <a:bodyPr/>
          <a:lstStyle/>
          <a:p>
            <a:r>
              <a:rPr lang="cs-CZ" sz="4000" dirty="0"/>
              <a:t>Je programování týmová práce?</a:t>
            </a:r>
          </a:p>
        </p:txBody>
      </p:sp>
    </p:spTree>
    <p:extLst>
      <p:ext uri="{BB962C8B-B14F-4D97-AF65-F5344CB8AC3E}">
        <p14:creationId xmlns:p14="http://schemas.microsoft.com/office/powerpoint/2010/main" val="1764935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89BFD1E-ECE5-48A8-A85F-CDB97DF3D0A3}" type="datetime3">
              <a:rPr lang="en-US" smtClean="0"/>
              <a:t>21 August 2023</a:t>
            </a:fld>
            <a:endParaRPr lang="en-GB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5582" b="558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quarter" idx="17"/>
          </p:nvPr>
        </p:nvSpPr>
        <p:spPr>
          <a:xfrm>
            <a:off x="250825" y="873125"/>
            <a:ext cx="4792230" cy="3603625"/>
          </a:xfrm>
        </p:spPr>
        <p:txBody>
          <a:bodyPr/>
          <a:lstStyle/>
          <a:p>
            <a:pPr marL="457200" lvl="0" indent="-381000">
              <a:lnSpc>
                <a:spcPct val="115000"/>
              </a:lnSpc>
              <a:spcAft>
                <a:spcPts val="0"/>
              </a:spcAft>
              <a:buSzPts val="2400"/>
              <a:buChar char="●"/>
            </a:pPr>
            <a:r>
              <a:rPr lang="cs-CZ" dirty="0"/>
              <a:t>Lidé co programují si napsali vlastní nástroje</a:t>
            </a:r>
          </a:p>
          <a:p>
            <a:pPr marL="457200" lvl="0" indent="-381000">
              <a:lnSpc>
                <a:spcPct val="115000"/>
              </a:lnSpc>
              <a:spcAft>
                <a:spcPts val="0"/>
              </a:spcAft>
              <a:buSzPts val="2400"/>
              <a:buChar char="●"/>
            </a:pPr>
            <a:r>
              <a:rPr lang="cs-CZ" dirty="0"/>
              <a:t>Mohli bychom o tom mluvit měsíc v kuse</a:t>
            </a:r>
          </a:p>
          <a:p>
            <a:pPr marL="457200" lvl="0" indent="-381000">
              <a:lnSpc>
                <a:spcPct val="115000"/>
              </a:lnSpc>
              <a:spcAft>
                <a:spcPts val="0"/>
              </a:spcAft>
              <a:buSzPts val="2400"/>
              <a:buChar char="●"/>
            </a:pPr>
            <a:endParaRPr lang="cs-CZ" dirty="0"/>
          </a:p>
          <a:p>
            <a:pPr marL="457200" indent="-381000">
              <a:lnSpc>
                <a:spcPct val="115000"/>
              </a:lnSpc>
              <a:spcAft>
                <a:spcPts val="0"/>
              </a:spcAft>
              <a:buSzPts val="2400"/>
              <a:buFont typeface="Arial" pitchFamily="34" charset="0"/>
              <a:buChar char="●"/>
            </a:pPr>
            <a:r>
              <a:rPr lang="cs-CZ" dirty="0"/>
              <a:t>Sleduje soubory v čase</a:t>
            </a:r>
          </a:p>
          <a:p>
            <a:pPr marL="457200" lvl="0" indent="-381000">
              <a:lnSpc>
                <a:spcPct val="115000"/>
              </a:lnSpc>
              <a:spcAft>
                <a:spcPts val="0"/>
              </a:spcAft>
              <a:buSzPts val="2400"/>
              <a:buChar char="●"/>
            </a:pPr>
            <a:endParaRPr lang="cs-CZ" dirty="0"/>
          </a:p>
          <a:p>
            <a:pPr marL="457200" lvl="0" indent="-381000">
              <a:lnSpc>
                <a:spcPct val="115000"/>
              </a:lnSpc>
              <a:spcAft>
                <a:spcPts val="0"/>
              </a:spcAft>
              <a:buSzPts val="2400"/>
              <a:buChar char="●"/>
            </a:pPr>
            <a:r>
              <a:rPr lang="cs-CZ" dirty="0"/>
              <a:t>Automaticky se spojí změny více kolegů</a:t>
            </a:r>
          </a:p>
          <a:p>
            <a:pPr marL="457200" lvl="0" indent="-381000">
              <a:lnSpc>
                <a:spcPct val="115000"/>
              </a:lnSpc>
              <a:spcAft>
                <a:spcPts val="0"/>
              </a:spcAft>
              <a:buSzPts val="2400"/>
              <a:buChar char="●"/>
            </a:pPr>
            <a:endParaRPr lang="cs-CZ" dirty="0"/>
          </a:p>
          <a:p>
            <a:pPr marL="457200" lvl="0" indent="-381000">
              <a:lnSpc>
                <a:spcPct val="115000"/>
              </a:lnSpc>
              <a:spcAft>
                <a:spcPts val="0"/>
              </a:spcAft>
              <a:buSzPts val="2400"/>
              <a:buChar char="●"/>
            </a:pPr>
            <a:r>
              <a:rPr lang="cs-CZ" dirty="0"/>
              <a:t>Snadno se vrací co jsem rozbil</a:t>
            </a:r>
          </a:p>
          <a:p>
            <a:pPr marL="457200" lvl="0" indent="-381000">
              <a:lnSpc>
                <a:spcPct val="115000"/>
              </a:lnSpc>
              <a:spcAft>
                <a:spcPts val="0"/>
              </a:spcAft>
              <a:buSzPts val="2400"/>
              <a:buChar char="●"/>
            </a:pPr>
            <a:endParaRPr lang="cs-CZ" dirty="0"/>
          </a:p>
          <a:p>
            <a:pPr marL="457200" lvl="0" indent="-381000">
              <a:lnSpc>
                <a:spcPct val="115000"/>
              </a:lnSpc>
              <a:spcAft>
                <a:spcPts val="0"/>
              </a:spcAft>
              <a:buSzPts val="2400"/>
              <a:buChar char="●"/>
            </a:pPr>
            <a:r>
              <a:rPr lang="cs-CZ" dirty="0"/>
              <a:t>Nejpoužívanější nástroj pro spolupráci v IT</a:t>
            </a:r>
          </a:p>
          <a:p>
            <a:pPr marL="457200" lvl="0" indent="-381000">
              <a:lnSpc>
                <a:spcPct val="115000"/>
              </a:lnSpc>
              <a:spcAft>
                <a:spcPts val="0"/>
              </a:spcAft>
              <a:buSzPts val="2400"/>
              <a:buChar char="●"/>
            </a:pPr>
            <a:endParaRPr lang="cs-CZ" dirty="0"/>
          </a:p>
          <a:p>
            <a:pPr marL="457200" lvl="0" indent="-381000">
              <a:lnSpc>
                <a:spcPct val="115000"/>
              </a:lnSpc>
              <a:spcAft>
                <a:spcPts val="0"/>
              </a:spcAft>
              <a:buSzPts val="2400"/>
              <a:buChar char="●"/>
            </a:pPr>
            <a:r>
              <a:rPr lang="cs-CZ" dirty="0"/>
              <a:t>Vhodný pro práci v týmech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Version</a:t>
            </a:r>
            <a:r>
              <a:rPr lang="cs-CZ" dirty="0"/>
              <a:t> </a:t>
            </a:r>
            <a:r>
              <a:rPr lang="cs-CZ" dirty="0" err="1"/>
              <a:t>Control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317766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Slovník #1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21 August 2023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137795" indent="-137795"/>
            <a:r>
              <a:rPr lang="cs-CZ" b="1" dirty="0" err="1"/>
              <a:t>Repository</a:t>
            </a:r>
            <a:endParaRPr lang="cs-CZ" b="1" dirty="0"/>
          </a:p>
          <a:p>
            <a:pPr marL="347345" lvl="1" indent="-147320"/>
            <a:r>
              <a:rPr lang="cs-CZ" dirty="0"/>
              <a:t>Hlavní adresář projektu se všemi potřebnými soubory na serveru. </a:t>
            </a:r>
          </a:p>
          <a:p>
            <a:pPr marL="200025" lvl="1" indent="0">
              <a:buNone/>
            </a:pPr>
            <a:endParaRPr lang="cs-CZ" dirty="0"/>
          </a:p>
          <a:p>
            <a:pPr marL="137795" indent="-137795"/>
            <a:r>
              <a:rPr lang="cs-CZ" b="1" dirty="0"/>
              <a:t>Větev (</a:t>
            </a:r>
            <a:r>
              <a:rPr lang="cs-CZ" b="1" dirty="0" err="1"/>
              <a:t>Branch</a:t>
            </a:r>
            <a:r>
              <a:rPr lang="cs-CZ" b="1" dirty="0"/>
              <a:t>)</a:t>
            </a:r>
          </a:p>
          <a:p>
            <a:pPr marL="347345" lvl="1" indent="-147320"/>
            <a:r>
              <a:rPr lang="cs-CZ" dirty="0"/>
              <a:t>Kopie </a:t>
            </a:r>
            <a:r>
              <a:rPr lang="cs-CZ" dirty="0" err="1"/>
              <a:t>repozitáře</a:t>
            </a:r>
            <a:r>
              <a:rPr lang="cs-CZ" dirty="0"/>
              <a:t>, kde si mohu dělat vlastní změny.</a:t>
            </a:r>
          </a:p>
          <a:p>
            <a:pPr marL="347345" lvl="1" indent="-147320"/>
            <a:r>
              <a:rPr lang="cs-CZ" dirty="0"/>
              <a:t>My je budeme vytvářet  pouze z větve „</a:t>
            </a:r>
            <a:r>
              <a:rPr lang="cs-CZ" dirty="0" err="1"/>
              <a:t>main</a:t>
            </a:r>
            <a:r>
              <a:rPr lang="cs-CZ" dirty="0"/>
              <a:t>“. Jedná se o hlavní větev </a:t>
            </a:r>
            <a:r>
              <a:rPr lang="cs-CZ" dirty="0" err="1"/>
              <a:t>repozitáře</a:t>
            </a:r>
            <a:r>
              <a:rPr lang="cs-CZ" dirty="0"/>
              <a:t> (po staru "master").</a:t>
            </a:r>
          </a:p>
          <a:p>
            <a:pPr marL="200025" lvl="1" indent="0">
              <a:buNone/>
            </a:pPr>
            <a:endParaRPr lang="cs-CZ" dirty="0"/>
          </a:p>
          <a:p>
            <a:pPr marL="137795" indent="-137795"/>
            <a:r>
              <a:rPr lang="cs-CZ" b="1" dirty="0" err="1"/>
              <a:t>Commit</a:t>
            </a:r>
            <a:endParaRPr lang="cs-CZ" b="1" dirty="0"/>
          </a:p>
          <a:p>
            <a:pPr marL="347345" lvl="1" indent="-147320"/>
            <a:r>
              <a:rPr lang="cs-CZ" dirty="0"/>
              <a:t>Soubor změn, které do větvě vnáší změnu a neměly by ji rozbít.</a:t>
            </a:r>
          </a:p>
          <a:p>
            <a:pPr marL="200025" lvl="1" indent="0">
              <a:buNone/>
            </a:pPr>
            <a:endParaRPr lang="cs-CZ" dirty="0"/>
          </a:p>
          <a:p>
            <a:pPr marL="137795" indent="-137795"/>
            <a:r>
              <a:rPr lang="cs-CZ" b="1" dirty="0" err="1"/>
              <a:t>Pull</a:t>
            </a:r>
            <a:r>
              <a:rPr lang="cs-CZ" b="1" dirty="0"/>
              <a:t> </a:t>
            </a:r>
            <a:r>
              <a:rPr lang="cs-CZ" b="1" dirty="0" err="1"/>
              <a:t>Request</a:t>
            </a:r>
            <a:endParaRPr lang="cs-CZ" b="1" dirty="0"/>
          </a:p>
          <a:p>
            <a:pPr marL="347345" lvl="1" indent="-147320"/>
            <a:r>
              <a:rPr lang="cs-CZ" dirty="0"/>
              <a:t>Z větvě A</a:t>
            </a:r>
            <a:r>
              <a:rPr lang="cs-CZ" dirty="0">
                <a:solidFill>
                  <a:schemeClr val="accent3"/>
                </a:solidFill>
              </a:rPr>
              <a:t> </a:t>
            </a:r>
            <a:r>
              <a:rPr lang="cs-CZ" dirty="0"/>
              <a:t>do větve B</a:t>
            </a:r>
            <a:endParaRPr lang="cs-CZ" dirty="0">
              <a:solidFill>
                <a:schemeClr val="accent3"/>
              </a:solidFill>
            </a:endParaRPr>
          </a:p>
          <a:p>
            <a:pPr marL="347345" lvl="1" indent="-147320"/>
            <a:r>
              <a:rPr lang="cs-CZ" dirty="0"/>
              <a:t>Nasazení změn z větvě A</a:t>
            </a:r>
            <a:r>
              <a:rPr lang="cs-CZ" dirty="0">
                <a:solidFill>
                  <a:schemeClr val="accent3"/>
                </a:solidFill>
              </a:rPr>
              <a:t> </a:t>
            </a:r>
            <a:r>
              <a:rPr lang="cs-CZ" dirty="0"/>
              <a:t>do větve B.</a:t>
            </a:r>
          </a:p>
          <a:p>
            <a:pPr marL="347345" lvl="1" indent="-147320"/>
            <a:endParaRPr lang="cs-CZ" dirty="0"/>
          </a:p>
          <a:p>
            <a:pPr marL="137795" indent="-137795"/>
            <a:endParaRPr lang="cs-CZ" dirty="0"/>
          </a:p>
          <a:p>
            <a:pPr marL="200025" lvl="1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79217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Slovnik</a:t>
            </a:r>
            <a:r>
              <a:rPr lang="cs-CZ" dirty="0"/>
              <a:t> #2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21 August 2023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137795" indent="-137795"/>
            <a:r>
              <a:rPr lang="cs-CZ" sz="2000" b="1" dirty="0"/>
              <a:t>Git</a:t>
            </a:r>
            <a:endParaRPr lang="en-US" sz="2000">
              <a:latin typeface="Vodafone Rg"/>
            </a:endParaRPr>
          </a:p>
          <a:p>
            <a:pPr marL="347345" lvl="1" indent="-147320"/>
            <a:r>
              <a:rPr lang="cs-CZ" err="1"/>
              <a:t>Verzovací</a:t>
            </a:r>
            <a:r>
              <a:rPr lang="cs-CZ"/>
              <a:t> systém</a:t>
            </a:r>
          </a:p>
          <a:p>
            <a:pPr marL="137795" indent="-137795">
              <a:spcBef>
                <a:spcPts val="600"/>
              </a:spcBef>
            </a:pPr>
            <a:r>
              <a:rPr lang="cs-CZ" sz="2000" b="1"/>
              <a:t>GitHub.com</a:t>
            </a:r>
          </a:p>
          <a:p>
            <a:pPr marL="347345" lvl="1" indent="-147320"/>
            <a:r>
              <a:rPr lang="cs-CZ"/>
              <a:t>Webová stránka, kde si mohu přes Git nahrát kód a spolupracovat</a:t>
            </a:r>
          </a:p>
          <a:p>
            <a:pPr marL="137795" indent="-137795">
              <a:spcBef>
                <a:spcPts val="600"/>
              </a:spcBef>
            </a:pPr>
            <a:r>
              <a:rPr lang="cs-CZ" sz="2000" b="1" err="1"/>
              <a:t>GitHub</a:t>
            </a:r>
            <a:endParaRPr lang="cs-CZ" sz="2000" b="1"/>
          </a:p>
          <a:p>
            <a:pPr marL="347345" lvl="1" indent="-147320"/>
            <a:r>
              <a:rPr lang="cs-CZ" dirty="0"/>
              <a:t>Program na počítači pro práci s </a:t>
            </a:r>
            <a:r>
              <a:rPr lang="cs-CZ"/>
              <a:t>Gitem</a:t>
            </a:r>
          </a:p>
          <a:p>
            <a:pPr marL="137795" indent="-137795">
              <a:spcBef>
                <a:spcPts val="600"/>
              </a:spcBef>
            </a:pPr>
            <a:r>
              <a:rPr lang="cs-CZ" sz="2000" b="1" err="1"/>
              <a:t>Clone</a:t>
            </a:r>
            <a:endParaRPr lang="cs-CZ" sz="2000" b="1"/>
          </a:p>
          <a:p>
            <a:pPr marL="347345" lvl="1" indent="-147320"/>
            <a:r>
              <a:rPr lang="cs-CZ"/>
              <a:t>Klonování vytvoří místní verzi repozitáře. </a:t>
            </a:r>
            <a:endParaRPr lang="cs-CZ" sz="1800" dirty="0"/>
          </a:p>
          <a:p>
            <a:pPr marL="137795" indent="-137795">
              <a:spcBef>
                <a:spcPts val="600"/>
              </a:spcBef>
              <a:buFont typeface="Arial"/>
              <a:buChar char="•"/>
            </a:pPr>
            <a:r>
              <a:rPr lang="cs-CZ" b="1"/>
              <a:t>Fork</a:t>
            </a:r>
            <a:endParaRPr lang="cs-CZ"/>
          </a:p>
          <a:p>
            <a:pPr marL="347345" lvl="1" indent="-147320">
              <a:buFont typeface="Calibri"/>
            </a:pPr>
            <a:r>
              <a:rPr lang="cs-CZ"/>
              <a:t>Zkopíruje cizí repozitář a uloží ho do vašeho účtu. </a:t>
            </a:r>
            <a:br>
              <a:rPr lang="cs-CZ" sz="1800" dirty="0"/>
            </a:br>
            <a:endParaRPr lang="cs-CZ" sz="1800"/>
          </a:p>
          <a:p>
            <a:pPr marL="200025" lvl="1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00202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Github</a:t>
            </a:r>
            <a:r>
              <a:rPr lang="cs-CZ" dirty="0"/>
              <a:t> #1 - Registrace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21 August 2023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6</a:t>
            </a:fld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812" y="858298"/>
            <a:ext cx="4747885" cy="3771076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50825" y="681909"/>
            <a:ext cx="8642350" cy="3603293"/>
          </a:xfrm>
        </p:spPr>
        <p:txBody>
          <a:bodyPr/>
          <a:lstStyle/>
          <a:p>
            <a:pPr marL="137795" indent="-137795"/>
            <a:r>
              <a:rPr lang="cs-CZ" dirty="0">
                <a:hlinkClick r:id="rId3"/>
              </a:rPr>
              <a:t>jdetě na https://github.com/join</a:t>
            </a:r>
            <a:r>
              <a:rPr lang="cs-CZ" dirty="0"/>
              <a:t> a použijte skutečný email a </a:t>
            </a:r>
            <a:r>
              <a:rPr lang="cs-CZ" dirty="0" err="1"/>
              <a:t>username</a:t>
            </a:r>
            <a:r>
              <a:rPr lang="cs-CZ" dirty="0"/>
              <a:t>, které se bude líbit i později..</a:t>
            </a:r>
          </a:p>
          <a:p>
            <a:pPr marL="137795" indent="-137795"/>
            <a:r>
              <a:rPr lang="cs-CZ" dirty="0"/>
              <a:t>Nezapomeňte </a:t>
            </a:r>
            <a:r>
              <a:rPr lang="cs-CZ" dirty="0" err="1"/>
              <a:t>username</a:t>
            </a:r>
            <a:r>
              <a:rPr lang="cs-CZ" dirty="0"/>
              <a:t> a heslo!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106731-CAD7-31A9-FF95-3978D77D681D}"/>
              </a:ext>
            </a:extLst>
          </p:cNvPr>
          <p:cNvSpPr txBox="1"/>
          <p:nvPr/>
        </p:nvSpPr>
        <p:spPr>
          <a:xfrm>
            <a:off x="762000" y="2483556"/>
            <a:ext cx="914400" cy="91440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endParaRPr lang="en-CZ" dirty="0"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83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0C810-CB5F-4187-92E2-9298294C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Github</a:t>
            </a:r>
            <a:r>
              <a:rPr lang="cs-CZ" dirty="0"/>
              <a:t> #1a - Potvrzení</a:t>
            </a:r>
            <a:endParaRPr lang="en-US" dirty="0">
              <a:latin typeface="Vodafone Rg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4C7652-36F5-47A1-B77B-05C281674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21 August 2023</a:t>
            </a:fld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08CD7A-C782-40FA-92B0-9510A9DE0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6E8E4B-9E12-49E8-91A3-45D63C080C3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137795" indent="-137795"/>
            <a:r>
              <a:rPr lang="en-US" dirty="0">
                <a:latin typeface="Vodafone Rg"/>
              </a:rPr>
              <a:t>Po </a:t>
            </a:r>
            <a:r>
              <a:rPr lang="en-US" err="1">
                <a:latin typeface="Vodafone Rg"/>
              </a:rPr>
              <a:t>kliknutí</a:t>
            </a:r>
            <a:r>
              <a:rPr lang="en-US" dirty="0">
                <a:latin typeface="Vodafone Rg"/>
              </a:rPr>
              <a:t> </a:t>
            </a:r>
            <a:r>
              <a:rPr lang="en-US" err="1">
                <a:latin typeface="Vodafone Rg"/>
              </a:rPr>
              <a:t>na</a:t>
            </a:r>
            <a:r>
              <a:rPr lang="en-US" dirty="0">
                <a:latin typeface="Vodafone Rg"/>
              </a:rPr>
              <a:t> Complete registration </a:t>
            </a:r>
            <a:r>
              <a:rPr lang="en-US" err="1">
                <a:latin typeface="Vodafone Rg"/>
              </a:rPr>
              <a:t>vyplňte</a:t>
            </a:r>
            <a:r>
              <a:rPr lang="en-US" dirty="0">
                <a:latin typeface="Vodafone Rg"/>
              </a:rPr>
              <a:t> </a:t>
            </a:r>
            <a:r>
              <a:rPr lang="en-US">
                <a:latin typeface="Vodafone Rg"/>
              </a:rPr>
              <a:t>kód z </a:t>
            </a:r>
            <a:r>
              <a:rPr lang="en-US" err="1">
                <a:latin typeface="Vodafone Rg"/>
              </a:rPr>
              <a:t>mailu</a:t>
            </a:r>
            <a:r>
              <a:rPr lang="en-US" dirty="0">
                <a:latin typeface="Vodafone Rg"/>
              </a:rPr>
              <a:t>:</a:t>
            </a:r>
            <a:endParaRPr lang="en-US" dirty="0" err="1"/>
          </a:p>
          <a:p>
            <a:pPr marL="0" indent="0">
              <a:buNone/>
            </a:pPr>
            <a:endParaRPr lang="en-US" dirty="0"/>
          </a:p>
          <a:p>
            <a:pPr marL="137795" indent="-137795"/>
            <a:endParaRPr lang="en-US" dirty="0"/>
          </a:p>
          <a:p>
            <a:pPr marL="137795" indent="-137795"/>
            <a:endParaRPr lang="en-US" dirty="0"/>
          </a:p>
          <a:p>
            <a:pPr marL="137795" indent="-137795"/>
            <a:endParaRPr lang="en-US" dirty="0"/>
          </a:p>
          <a:p>
            <a:pPr marL="137795" indent="-137795"/>
            <a:endParaRPr lang="en-US" dirty="0"/>
          </a:p>
          <a:p>
            <a:pPr marL="137795" indent="-137795"/>
            <a:endParaRPr lang="en-US" dirty="0"/>
          </a:p>
          <a:p>
            <a:pPr marL="137795" indent="-137795"/>
            <a:endParaRPr lang="en-US" dirty="0"/>
          </a:p>
          <a:p>
            <a:pPr marL="137795" indent="-137795"/>
            <a:r>
              <a:rPr lang="en-US" err="1">
                <a:latin typeface="Vodafone Rg"/>
              </a:rPr>
              <a:t>Užijte</a:t>
            </a:r>
            <a:r>
              <a:rPr lang="en-US" dirty="0">
                <a:latin typeface="Vodafone Rg"/>
              </a:rPr>
              <a:t> </a:t>
            </a:r>
            <a:r>
              <a:rPr lang="en-US" err="1">
                <a:latin typeface="Vodafone Rg"/>
              </a:rPr>
              <a:t>si</a:t>
            </a:r>
            <a:r>
              <a:rPr lang="en-US" dirty="0">
                <a:latin typeface="Vodafone Rg"/>
              </a:rPr>
              <a:t> </a:t>
            </a:r>
            <a:r>
              <a:rPr lang="en-US" err="1">
                <a:latin typeface="Vodafone Rg"/>
              </a:rPr>
              <a:t>zrod</a:t>
            </a:r>
            <a:r>
              <a:rPr lang="en-US" dirty="0">
                <a:latin typeface="Vodafone Rg"/>
              </a:rPr>
              <a:t> </a:t>
            </a:r>
            <a:r>
              <a:rPr lang="en-US" err="1">
                <a:latin typeface="Vodafone Rg"/>
              </a:rPr>
              <a:t>galaxie</a:t>
            </a:r>
            <a:r>
              <a:rPr lang="en-US" dirty="0">
                <a:latin typeface="Vodafone Rg"/>
              </a:rPr>
              <a:t> ;)</a:t>
            </a:r>
            <a:endParaRPr lang="en-US" dirty="0"/>
          </a:p>
        </p:txBody>
      </p:sp>
      <p:pic>
        <p:nvPicPr>
          <p:cNvPr id="6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9A8B64E-E9D5-4DED-8526-563BE6A69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326" y="1497533"/>
            <a:ext cx="3651336" cy="1733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05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9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62B9CFBB-45BA-4586-81F0-9115B8B30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96" y="640916"/>
            <a:ext cx="8360626" cy="2502612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21 August 2023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Github</a:t>
            </a:r>
            <a:r>
              <a:rPr lang="cs-CZ" dirty="0"/>
              <a:t> #2 – </a:t>
            </a:r>
            <a:r>
              <a:rPr lang="cs-CZ" dirty="0" err="1"/>
              <a:t>Fork</a:t>
            </a:r>
            <a:r>
              <a:rPr lang="cs-CZ" dirty="0"/>
              <a:t> </a:t>
            </a:r>
            <a:r>
              <a:rPr lang="cs-CZ" b="0" dirty="0">
                <a:hlinkClick r:id="rId3"/>
              </a:rPr>
              <a:t>https://github.com/Bartoeli/CLG-202</a:t>
            </a:r>
            <a:r>
              <a:rPr lang="cs-CZ" b="0" dirty="0"/>
              <a:t>3</a:t>
            </a:r>
            <a:endParaRPr lang="cs-CZ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7777701" y="1571467"/>
            <a:ext cx="134373" cy="255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670400" y="4831543"/>
            <a:ext cx="914400" cy="914400"/>
          </a:xfrm>
          <a:prstGeom prst="rect">
            <a:avLst/>
          </a:prstGeom>
        </p:spPr>
        <p:txBody>
          <a:bodyPr wrap="none" lIns="0" tIns="0" rIns="0" bIns="0" rtlCol="0" anchor="t">
            <a:noAutofit/>
          </a:bodyPr>
          <a:lstStyle/>
          <a:p>
            <a:pPr marL="0" indent="0">
              <a:buFont typeface="Arial" pitchFamily="34" charset="0"/>
              <a:buNone/>
            </a:pPr>
            <a:endParaRPr lang="cs-CZ" dirty="0">
              <a:solidFill>
                <a:srgbClr val="FF0000"/>
              </a:solidFill>
              <a:latin typeface="Vodafone Rg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396957" y="1844412"/>
            <a:ext cx="1081668" cy="273205"/>
          </a:xfrm>
          <a:prstGeom prst="rect">
            <a:avLst/>
          </a:prstGeom>
        </p:spPr>
        <p:txBody>
          <a:bodyPr wrap="none" lIns="0" tIns="0" rIns="0" bIns="0" rtlCol="0" anchor="t">
            <a:noAutofit/>
          </a:bodyPr>
          <a:lstStyle/>
          <a:p>
            <a:pPr marL="0" indent="0" algn="ctr">
              <a:buFont typeface="Arial" pitchFamily="34" charset="0"/>
              <a:buNone/>
            </a:pPr>
            <a:r>
              <a:rPr lang="cs-CZ" dirty="0">
                <a:solidFill>
                  <a:srgbClr val="FF0000"/>
                </a:solidFill>
                <a:latin typeface="Vodafone Rg" pitchFamily="34" charset="0"/>
              </a:rPr>
              <a:t>Kliknout</a:t>
            </a:r>
          </a:p>
        </p:txBody>
      </p:sp>
      <p:pic>
        <p:nvPicPr>
          <p:cNvPr id="12" name="Picture 13">
            <a:extLst>
              <a:ext uri="{FF2B5EF4-FFF2-40B4-BE49-F238E27FC236}">
                <a16:creationId xmlns:a16="http://schemas.microsoft.com/office/drawing/2014/main" id="{DE917A22-E486-40EF-BAC1-C6E8A43B5D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50825" y="2245859"/>
            <a:ext cx="6888471" cy="225672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669AAA9-CFD3-1054-649E-6BBFF0076B2E}"/>
              </a:ext>
            </a:extLst>
          </p:cNvPr>
          <p:cNvCxnSpPr>
            <a:cxnSpLocks/>
          </p:cNvCxnSpPr>
          <p:nvPr/>
        </p:nvCxnSpPr>
        <p:spPr>
          <a:xfrm>
            <a:off x="49620" y="2245859"/>
            <a:ext cx="8987136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66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9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7103E128-995D-4B38-965B-C617A9795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96" y="866170"/>
            <a:ext cx="8304870" cy="3327523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96F866-3208-4CAE-936D-89A0FA18BA4C}" type="datetime3">
              <a:rPr lang="en-US" smtClean="0"/>
              <a:t>21 August 2023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err="1"/>
              <a:t>Github</a:t>
            </a:r>
            <a:r>
              <a:rPr lang="cs-CZ"/>
              <a:t> #3 – přejemenování projektu</a:t>
            </a:r>
            <a:endParaRPr lang="cs-CZ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3599890" y="2836888"/>
            <a:ext cx="2381630" cy="7058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7160630" y="1985246"/>
            <a:ext cx="449584" cy="179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138078" y="2672387"/>
            <a:ext cx="2315271" cy="259267"/>
          </a:xfrm>
          <a:prstGeom prst="rect">
            <a:avLst/>
          </a:prstGeom>
        </p:spPr>
        <p:txBody>
          <a:bodyPr wrap="none" lIns="0" tIns="0" rIns="0" bIns="0" rtlCol="0" anchor="t">
            <a:noAutofit/>
          </a:bodyPr>
          <a:lstStyle/>
          <a:p>
            <a:r>
              <a:rPr lang="cs-CZ">
                <a:solidFill>
                  <a:srgbClr val="FF0000"/>
                </a:solidFill>
                <a:latin typeface="Vodafone Rg" pitchFamily="34" charset="0"/>
              </a:rPr>
              <a:t>Hezký název projektu</a:t>
            </a:r>
            <a:endParaRPr lang="cs-CZ" dirty="0">
              <a:solidFill>
                <a:srgbClr val="FF0000"/>
              </a:solidFill>
              <a:latin typeface="Vodafone Rg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2799EB-1B46-4198-B051-AC4BBB8DF6D5}"/>
              </a:ext>
            </a:extLst>
          </p:cNvPr>
          <p:cNvSpPr txBox="1"/>
          <p:nvPr/>
        </p:nvSpPr>
        <p:spPr>
          <a:xfrm>
            <a:off x="7741066" y="1822106"/>
            <a:ext cx="816826" cy="259267"/>
          </a:xfrm>
          <a:prstGeom prst="rect">
            <a:avLst/>
          </a:prstGeom>
        </p:spPr>
        <p:txBody>
          <a:bodyPr wrap="none" lIns="0" tIns="0" rIns="0" bIns="0" rtlCol="0" anchor="t">
            <a:noAutofit/>
          </a:bodyPr>
          <a:lstStyle/>
          <a:p>
            <a:r>
              <a:rPr lang="cs-CZ">
                <a:solidFill>
                  <a:srgbClr val="FF0000"/>
                </a:solidFill>
                <a:latin typeface="Vodafone Rg" pitchFamily="34" charset="0"/>
              </a:rPr>
              <a:t>Klikněte</a:t>
            </a:r>
            <a:endParaRPr lang="cs-CZ" dirty="0">
              <a:solidFill>
                <a:srgbClr val="FF0000"/>
              </a:solidFill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821132"/>
      </p:ext>
    </p:extLst>
  </p:cSld>
  <p:clrMapOvr>
    <a:masterClrMapping/>
  </p:clrMapOvr>
</p:sld>
</file>

<file path=ppt/theme/theme1.xml><?xml version="1.0" encoding="utf-8"?>
<a:theme xmlns:a="http://schemas.openxmlformats.org/drawingml/2006/main" name="Vodafone">
  <a:themeElements>
    <a:clrScheme name="Vodafone 2013">
      <a:dk1>
        <a:srgbClr val="000000"/>
      </a:dk1>
      <a:lt1>
        <a:srgbClr val="FFFFFF"/>
      </a:lt1>
      <a:dk2>
        <a:srgbClr val="5E2750"/>
      </a:dk2>
      <a:lt2>
        <a:srgbClr val="4A4D4E"/>
      </a:lt2>
      <a:accent1>
        <a:srgbClr val="E60000"/>
      </a:accent1>
      <a:accent2>
        <a:srgbClr val="A8B400"/>
      </a:accent2>
      <a:accent3>
        <a:srgbClr val="9C2AA0"/>
      </a:accent3>
      <a:accent4>
        <a:srgbClr val="EB9700"/>
      </a:accent4>
      <a:accent5>
        <a:srgbClr val="00B0CA"/>
      </a:accent5>
      <a:accent6>
        <a:srgbClr val="FECB00"/>
      </a:accent6>
      <a:hlink>
        <a:srgbClr val="E60000"/>
      </a:hlink>
      <a:folHlink>
        <a:srgbClr val="E60000"/>
      </a:folHlink>
    </a:clrScheme>
    <a:fontScheme name="Vodafone">
      <a:majorFont>
        <a:latin typeface="Vodafone Rg"/>
        <a:ea typeface=""/>
        <a:cs typeface=""/>
      </a:majorFont>
      <a:minorFont>
        <a:latin typeface="Vodafone R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 cmpd="sng" algn="ctr">
          <a:noFill/>
          <a:prstDash val="solid"/>
        </a:ln>
        <a:effectLst/>
      </a:spPr>
      <a:bodyPr spcFirstLastPara="0" vert="horz" wrap="square" lIns="6350" tIns="6350" rIns="6350" bIns="6350" numCol="1" spcCol="1270" rtlCol="0" anchor="ctr" anchorCtr="0">
        <a:noAutofit/>
      </a:bodyPr>
      <a:lstStyle>
        <a:defPPr algn="ctr" defTabSz="444500">
          <a:lnSpc>
            <a:spcPct val="90000"/>
          </a:lnSpc>
          <a:spcBef>
            <a:spcPct val="0"/>
          </a:spcBef>
          <a:spcAft>
            <a:spcPct val="35000"/>
          </a:spcAft>
          <a:defRPr sz="1000" kern="1200" dirty="0" smtClean="0">
            <a:solidFill>
              <a:srgbClr val="34342B"/>
            </a:solidFill>
            <a:latin typeface="Vodafone Rg" pitchFamily="34" charset="0"/>
            <a:ea typeface="+mn-ea"/>
            <a:cs typeface="+mn-cs"/>
          </a:defRPr>
        </a:defPPr>
      </a:lstStyle>
      <a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  <a:txDef>
      <a:spPr/>
      <a:bodyPr wrap="square" lIns="0" tIns="0" rIns="0" bIns="0" rtlCol="0">
        <a:noAutofit/>
      </a:bodyPr>
      <a:lstStyle>
        <a:defPPr marL="0" indent="0">
          <a:buFont typeface="Arial" pitchFamily="34" charset="0"/>
          <a:buNone/>
          <a:defRPr dirty="0" smtClean="0">
            <a:latin typeface="Vodafone Rg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508ad96142a11c446fb7a83c2746f79 [Read-Only]" id="{0317B161-D922-422F-8B40-D0C78D4EE5BE}" vid="{4B809439-380C-4349-AAFA-B335E411F37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Vodafone 2013">
    <a:dk1>
      <a:srgbClr val="000000"/>
    </a:dk1>
    <a:lt1>
      <a:srgbClr val="FFFFFF"/>
    </a:lt1>
    <a:dk2>
      <a:srgbClr val="5E2750"/>
    </a:dk2>
    <a:lt2>
      <a:srgbClr val="4A4D4E"/>
    </a:lt2>
    <a:accent1>
      <a:srgbClr val="E60000"/>
    </a:accent1>
    <a:accent2>
      <a:srgbClr val="A8B400"/>
    </a:accent2>
    <a:accent3>
      <a:srgbClr val="9C2AA0"/>
    </a:accent3>
    <a:accent4>
      <a:srgbClr val="EB9700"/>
    </a:accent4>
    <a:accent5>
      <a:srgbClr val="00B0CA"/>
    </a:accent5>
    <a:accent6>
      <a:srgbClr val="FECB00"/>
    </a:accent6>
    <a:hlink>
      <a:srgbClr val="E60000"/>
    </a:hlink>
    <a:folHlink>
      <a:srgbClr val="E6000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14754B47ADC2547A7A2663096087B25" ma:contentTypeVersion="7" ma:contentTypeDescription="Create a new document." ma:contentTypeScope="" ma:versionID="4fbe9e5db5e643de0f62cfe626c1b91a">
  <xsd:schema xmlns:xsd="http://www.w3.org/2001/XMLSchema" xmlns:xs="http://www.w3.org/2001/XMLSchema" xmlns:p="http://schemas.microsoft.com/office/2006/metadata/properties" xmlns:ns2="43f3fa7f-81fe-4e2c-b3fd-9553e9083e98" xmlns:ns3="4b747377-8a1d-495b-8f86-37c466bbd411" targetNamespace="http://schemas.microsoft.com/office/2006/metadata/properties" ma:root="true" ma:fieldsID="56842524277a5ed12757d5dc41f5efac" ns2:_="" ns3:_="">
    <xsd:import namespace="43f3fa7f-81fe-4e2c-b3fd-9553e9083e98"/>
    <xsd:import namespace="4b747377-8a1d-495b-8f86-37c466bbd4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f3fa7f-81fe-4e2c-b3fd-9553e9083e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747377-8a1d-495b-8f86-37c466bbd4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8D8296-BD81-4103-BEFD-08C726770EE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56295F6-C90E-48B1-8773-83D33EC1D73D}">
  <ds:schemaRefs>
    <ds:schemaRef ds:uri="http://schemas.microsoft.com/office/2006/metadata/properties"/>
    <ds:schemaRef ds:uri="http://purl.org/dc/elements/1.1/"/>
    <ds:schemaRef ds:uri="4b747377-8a1d-495b-8f86-37c466bbd411"/>
    <ds:schemaRef ds:uri="http://www.w3.org/XML/1998/namespace"/>
    <ds:schemaRef ds:uri="http://schemas.microsoft.com/office/2006/documentManagement/types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43f3fa7f-81fe-4e2c-b3fd-9553e9083e98"/>
  </ds:schemaRefs>
</ds:datastoreItem>
</file>

<file path=customXml/itemProps3.xml><?xml version="1.0" encoding="utf-8"?>
<ds:datastoreItem xmlns:ds="http://schemas.openxmlformats.org/officeDocument/2006/customXml" ds:itemID="{7A23B09A-E2F7-462B-BF3F-9896F2F49D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f3fa7f-81fe-4e2c-b3fd-9553e9083e98"/>
    <ds:schemaRef ds:uri="4b747377-8a1d-495b-8f86-37c466bbd4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Vodafone_Template_16x9</Template>
  <TotalTime>0</TotalTime>
  <Words>301</Words>
  <Application>Microsoft Macintosh PowerPoint</Application>
  <PresentationFormat>On-screen Show (16:9)</PresentationFormat>
  <Paragraphs>82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Vodafone Rg</vt:lpstr>
      <vt:lpstr>Vodafone</vt:lpstr>
      <vt:lpstr>Version Control + GitHub</vt:lpstr>
      <vt:lpstr>Je programování týmová práce?</vt:lpstr>
      <vt:lpstr>Version Control</vt:lpstr>
      <vt:lpstr>Slovník #1</vt:lpstr>
      <vt:lpstr>Slovnik #2</vt:lpstr>
      <vt:lpstr>Github #1 - Registrace</vt:lpstr>
      <vt:lpstr>Github #1a - Potvrzení</vt:lpstr>
      <vt:lpstr>Github #2 – Fork https://github.com/Bartoeli/CLG-2023</vt:lpstr>
      <vt:lpstr>Github #3 – přejemenování projektu</vt:lpstr>
      <vt:lpstr>Github #4.a – Clone - stáhněte si soubory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Version Control + GitHub</dc:title>
  <dc:creator/>
  <cp:lastModifiedBy/>
  <cp:revision>257</cp:revision>
  <cp:lastPrinted>2011-08-30T12:20:26Z</cp:lastPrinted>
  <dcterms:created xsi:type="dcterms:W3CDTF">2020-07-09T13:34:30Z</dcterms:created>
  <dcterms:modified xsi:type="dcterms:W3CDTF">2023-08-21T09:25:13Z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0x010100814754B47ADC2547A7A2663096087B25</vt:lpwstr>
  </property>
  <property fmtid="{D5CDD505-2E9C-101B-9397-08002B2CF9AE}" pid="4" name="MSIP_Label_0359f705-2ba0-454b-9cfc-6ce5bcaac040_Enabled">
    <vt:lpwstr>True</vt:lpwstr>
  </property>
  <property fmtid="{D5CDD505-2E9C-101B-9397-08002B2CF9AE}" pid="5" name="MSIP_Label_0359f705-2ba0-454b-9cfc-6ce5bcaac040_SiteId">
    <vt:lpwstr>68283f3b-8487-4c86-adb3-a5228f18b893</vt:lpwstr>
  </property>
  <property fmtid="{D5CDD505-2E9C-101B-9397-08002B2CF9AE}" pid="6" name="MSIP_Label_0359f705-2ba0-454b-9cfc-6ce5bcaac040_Owner">
    <vt:lpwstr>nuno.moedas@vodafone.com</vt:lpwstr>
  </property>
  <property fmtid="{D5CDD505-2E9C-101B-9397-08002B2CF9AE}" pid="7" name="MSIP_Label_0359f705-2ba0-454b-9cfc-6ce5bcaac040_SetDate">
    <vt:lpwstr>2018-09-21T10:24:48.2464134Z</vt:lpwstr>
  </property>
  <property fmtid="{D5CDD505-2E9C-101B-9397-08002B2CF9AE}" pid="8" name="MSIP_Label_0359f705-2ba0-454b-9cfc-6ce5bcaac040_Name">
    <vt:lpwstr>[C2] - Internal</vt:lpwstr>
  </property>
  <property fmtid="{D5CDD505-2E9C-101B-9397-08002B2CF9AE}" pid="9" name="MSIP_Label_0359f705-2ba0-454b-9cfc-6ce5bcaac040_Application">
    <vt:lpwstr>Microsoft Azure Information Protection</vt:lpwstr>
  </property>
  <property fmtid="{D5CDD505-2E9C-101B-9397-08002B2CF9AE}" pid="10" name="MSIP_Label_0359f705-2ba0-454b-9cfc-6ce5bcaac040_Extended_MSFT_Method">
    <vt:lpwstr>Automatic</vt:lpwstr>
  </property>
  <property fmtid="{D5CDD505-2E9C-101B-9397-08002B2CF9AE}" pid="11" name="Sensitivity">
    <vt:lpwstr>[C2] - Internal</vt:lpwstr>
  </property>
</Properties>
</file>